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63FE-C5AE-4E3D-93A6-53E4FE2DC036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FF3F-9A68-4384-9F6A-803359856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4549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63FE-C5AE-4E3D-93A6-53E4FE2DC036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FF3F-9A68-4384-9F6A-803359856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3794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63FE-C5AE-4E3D-93A6-53E4FE2DC036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FF3F-9A68-4384-9F6A-803359856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660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63FE-C5AE-4E3D-93A6-53E4FE2DC036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FF3F-9A68-4384-9F6A-803359856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764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63FE-C5AE-4E3D-93A6-53E4FE2DC036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FF3F-9A68-4384-9F6A-803359856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81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63FE-C5AE-4E3D-93A6-53E4FE2DC036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FF3F-9A68-4384-9F6A-803359856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917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63FE-C5AE-4E3D-93A6-53E4FE2DC036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FF3F-9A68-4384-9F6A-803359856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218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63FE-C5AE-4E3D-93A6-53E4FE2DC036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FF3F-9A68-4384-9F6A-803359856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98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63FE-C5AE-4E3D-93A6-53E4FE2DC036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FF3F-9A68-4384-9F6A-803359856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03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63FE-C5AE-4E3D-93A6-53E4FE2DC036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FF3F-9A68-4384-9F6A-803359856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0723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963FE-C5AE-4E3D-93A6-53E4FE2DC036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BFF3F-9A68-4384-9F6A-803359856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04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963FE-C5AE-4E3D-93A6-53E4FE2DC036}" type="datetimeFigureOut">
              <a:rPr lang="fr-FR" smtClean="0"/>
              <a:t>02/11/2016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BFF3F-9A68-4384-9F6A-80335985660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778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42434" y="2704563"/>
            <a:ext cx="9401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/>
              <a:t>LE CYCLOTOURISME APRES 50 ANS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3991203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614411" y="2459865"/>
            <a:ext cx="7577715" cy="16619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3 TYPES DE SPORTIFS APRES 50 ans:</a:t>
            </a:r>
          </a:p>
          <a:p>
            <a:endParaRPr lang="fr-FR" dirty="0"/>
          </a:p>
          <a:p>
            <a:r>
              <a:rPr lang="fr-FR" sz="2000" dirty="0" smtClean="0"/>
              <a:t>-Ancien sportif qui se remet au sport</a:t>
            </a:r>
          </a:p>
          <a:p>
            <a:r>
              <a:rPr lang="fr-FR" sz="2000" dirty="0" smtClean="0"/>
              <a:t>-Sportif régulier</a:t>
            </a:r>
          </a:p>
          <a:p>
            <a:r>
              <a:rPr lang="fr-FR" sz="2000" dirty="0" smtClean="0"/>
              <a:t>-Sédentaire qui souhaite commencer une activité sportive après 50 ans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90798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640169" y="2292439"/>
            <a:ext cx="63753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CYCLOTOURISME:  SPORT ADAPTE APRES 50 ans:</a:t>
            </a:r>
          </a:p>
          <a:p>
            <a:endParaRPr lang="fr-FR" sz="2400" b="1" dirty="0"/>
          </a:p>
          <a:p>
            <a:r>
              <a:rPr lang="fr-FR" sz="2000" dirty="0" smtClean="0"/>
              <a:t>-Sport d’endurance</a:t>
            </a:r>
          </a:p>
          <a:p>
            <a:r>
              <a:rPr lang="fr-FR" sz="2000" dirty="0" smtClean="0"/>
              <a:t>-En plein air</a:t>
            </a:r>
          </a:p>
          <a:p>
            <a:r>
              <a:rPr lang="fr-FR" sz="2000" dirty="0" smtClean="0"/>
              <a:t>-Sport « porté »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248710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395469" y="2356834"/>
            <a:ext cx="741823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PRECAUTIONS A PRENDRE:</a:t>
            </a:r>
          </a:p>
          <a:p>
            <a:endParaRPr lang="fr-FR" dirty="0"/>
          </a:p>
          <a:p>
            <a:r>
              <a:rPr lang="fr-FR" dirty="0" smtClean="0"/>
              <a:t>-</a:t>
            </a:r>
            <a:r>
              <a:rPr lang="fr-FR" sz="2000" dirty="0" smtClean="0"/>
              <a:t>Suivi médical, cardiologique, épreuve d’effort</a:t>
            </a:r>
          </a:p>
          <a:p>
            <a:r>
              <a:rPr lang="fr-FR" sz="2000" dirty="0" smtClean="0"/>
              <a:t>-Entrainement régulier et progressif</a:t>
            </a:r>
          </a:p>
          <a:p>
            <a:r>
              <a:rPr lang="fr-FR" sz="2000" dirty="0" smtClean="0"/>
              <a:t>-Alimentation et hydratation rigoureuses</a:t>
            </a:r>
          </a:p>
          <a:p>
            <a:r>
              <a:rPr lang="fr-FR" sz="2000" dirty="0" smtClean="0"/>
              <a:t>-Dépendance à l’exercice: pouvant masquer certains signes d’appel.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690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155323" y="2485623"/>
            <a:ext cx="552503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FACTEURS LIMITANTS:</a:t>
            </a:r>
          </a:p>
          <a:p>
            <a:endParaRPr lang="fr-FR" sz="2400" b="1" dirty="0" smtClean="0"/>
          </a:p>
          <a:p>
            <a:r>
              <a:rPr lang="fr-FR" dirty="0" smtClean="0"/>
              <a:t>-</a:t>
            </a:r>
            <a:r>
              <a:rPr lang="fr-FR" sz="2000" dirty="0" smtClean="0"/>
              <a:t>Diminution de la force musculaire</a:t>
            </a:r>
          </a:p>
          <a:p>
            <a:r>
              <a:rPr lang="fr-FR" sz="2000" dirty="0" smtClean="0"/>
              <a:t>-Lésions musculo-tendineuses</a:t>
            </a:r>
          </a:p>
          <a:p>
            <a:r>
              <a:rPr lang="fr-FR" sz="2000" dirty="0" smtClean="0"/>
              <a:t>-Fragilisation du squelette – ostéoporose</a:t>
            </a:r>
          </a:p>
          <a:p>
            <a:r>
              <a:rPr lang="fr-FR" sz="2000" dirty="0" smtClean="0"/>
              <a:t>-Cartilage articulaire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06563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185633" y="2279560"/>
            <a:ext cx="400532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FACTEURS DE RISQUES:</a:t>
            </a:r>
          </a:p>
          <a:p>
            <a:endParaRPr lang="fr-FR" dirty="0"/>
          </a:p>
          <a:p>
            <a:r>
              <a:rPr lang="fr-FR" sz="2000" dirty="0" smtClean="0"/>
              <a:t>-Cardio-vasculaire</a:t>
            </a:r>
          </a:p>
          <a:p>
            <a:r>
              <a:rPr lang="fr-FR" sz="2000" dirty="0" smtClean="0"/>
              <a:t>-Héréditaires</a:t>
            </a:r>
          </a:p>
          <a:p>
            <a:r>
              <a:rPr lang="fr-FR" sz="2000" dirty="0" smtClean="0"/>
              <a:t>-Biologiques</a:t>
            </a:r>
          </a:p>
          <a:p>
            <a:r>
              <a:rPr lang="fr-FR" sz="2000" dirty="0" smtClean="0"/>
              <a:t>-Personnels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3442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284113" y="2524259"/>
            <a:ext cx="528033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ELEMENTS PHYSIOLOGIQUES:</a:t>
            </a:r>
          </a:p>
          <a:p>
            <a:endParaRPr lang="fr-FR" dirty="0"/>
          </a:p>
          <a:p>
            <a:r>
              <a:rPr lang="fr-FR" dirty="0" smtClean="0"/>
              <a:t>-</a:t>
            </a:r>
            <a:r>
              <a:rPr lang="fr-FR" sz="2000" dirty="0" smtClean="0"/>
              <a:t>Diminution de la capacité vitale, de la VO2 max</a:t>
            </a:r>
          </a:p>
          <a:p>
            <a:r>
              <a:rPr lang="fr-FR" sz="2000" dirty="0" smtClean="0"/>
              <a:t>-Diminution des échanges gazeux.</a:t>
            </a:r>
          </a:p>
          <a:p>
            <a:r>
              <a:rPr lang="fr-FR" sz="2000" dirty="0" smtClean="0"/>
              <a:t>-Tendance à l’hyperglycémie</a:t>
            </a:r>
          </a:p>
          <a:p>
            <a:r>
              <a:rPr lang="fr-FR" sz="2000" dirty="0" smtClean="0"/>
              <a:t>-Modifications de l’équilibre lipidique.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33379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3155324" y="2562896"/>
            <a:ext cx="4697504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FACTEURS SENSORIELS:</a:t>
            </a:r>
          </a:p>
          <a:p>
            <a:endParaRPr lang="fr-FR" dirty="0"/>
          </a:p>
          <a:p>
            <a:r>
              <a:rPr lang="fr-FR" sz="2000" dirty="0" smtClean="0"/>
              <a:t>-Vieillissement du système nerveux central</a:t>
            </a:r>
          </a:p>
          <a:p>
            <a:r>
              <a:rPr lang="fr-FR" sz="2000" dirty="0" smtClean="0"/>
              <a:t>-Diminution de l’acuité visuelle et sensitive.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957633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309870" y="2511380"/>
            <a:ext cx="6175601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EFFETS BENEFIQUES DE LA PRATIQUE AEROBIE:</a:t>
            </a:r>
          </a:p>
          <a:p>
            <a:endParaRPr lang="fr-FR" dirty="0"/>
          </a:p>
          <a:p>
            <a:pPr marL="285750" indent="-285750">
              <a:buFontTx/>
              <a:buChar char="-"/>
            </a:pPr>
            <a:r>
              <a:rPr lang="fr-FR" sz="2000" dirty="0" smtClean="0"/>
              <a:t>Réduction de la mortalité cardio vasculaire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Diminution TA.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Diminution FC repos.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Amélioration du diabète</a:t>
            </a:r>
          </a:p>
          <a:p>
            <a:pPr marL="285750" indent="-285750">
              <a:buFontTx/>
              <a:buChar char="-"/>
            </a:pPr>
            <a:r>
              <a:rPr lang="fr-FR" sz="2000" dirty="0" smtClean="0"/>
              <a:t>Augmentation du HDL cholestérol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6224021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193</Words>
  <Application>Microsoft Office PowerPoint</Application>
  <PresentationFormat>Grand écran</PresentationFormat>
  <Paragraphs>46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de l'Académie de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medecin</dc:creator>
  <cp:lastModifiedBy>medecin</cp:lastModifiedBy>
  <cp:revision>7</cp:revision>
  <dcterms:created xsi:type="dcterms:W3CDTF">2016-11-02T16:37:17Z</dcterms:created>
  <dcterms:modified xsi:type="dcterms:W3CDTF">2016-11-02T17:13:44Z</dcterms:modified>
</cp:coreProperties>
</file>